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3" d="100"/>
          <a:sy n="83" d="100"/>
        </p:scale>
        <p:origin x="25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5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16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8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89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8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1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4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6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3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07FD0-2F2A-49D5-9854-87063793C64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1FA42-0900-47BD-8A1E-65B08F33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6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55E8-9E50-031C-C501-76DC9A3BA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5" y="242016"/>
            <a:ext cx="12025745" cy="1717964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br>
              <a:rPr lang="en-US" sz="24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36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b="1" kern="0" dirty="0">
                <a:solidFill>
                  <a:srgbClr val="2F5496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0" cap="all" spc="0" normalizeH="0" baseline="0" noProof="0" dirty="0" err="1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SPY Mobile Create Test Case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8B0E8-27E1-83DC-4A24-A187A8086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836" y="2646218"/>
            <a:ext cx="10917382" cy="37961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6B512-EA0D-6935-4AFE-BFDE3B58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2083442"/>
            <a:ext cx="10917382" cy="43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02A6-E055-2EE0-7A9E-62523A66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9" y="86369"/>
            <a:ext cx="10197296" cy="1706568"/>
          </a:xfrm>
        </p:spPr>
        <p:txBody>
          <a:bodyPr>
            <a:normAutofit/>
          </a:bodyPr>
          <a:lstStyle/>
          <a:p>
            <a:r>
              <a:rPr lang="en-US" sz="20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mendemonstrasikan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spy mobile test case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memakainya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ilustrasi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potongan</a:t>
            </a:r>
            <a:r>
              <a:rPr lang="en-US" sz="2800" cap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video.</a:t>
            </a:r>
            <a:br>
              <a:rPr lang="en-US" sz="2800" cap="none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cap="none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2FF7-EB43-E14E-B6C0-987B6D7E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2" y="1792936"/>
            <a:ext cx="12110977" cy="497869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SPY Repository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bandicam 2022-06-06 21-19-34-679">
            <a:hlinkClick r:id="" action="ppaction://media"/>
            <a:extLst>
              <a:ext uri="{FF2B5EF4-FFF2-40B4-BE49-F238E27FC236}">
                <a16:creationId xmlns:a16="http://schemas.microsoft.com/office/drawing/2014/main" id="{DAF87FF7-1249-8B21-9BF2-B388BD2EF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9352" y="2320416"/>
            <a:ext cx="8044405" cy="4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CDF9-BD17-32CB-76EA-F68CF28E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022"/>
            <a:ext cx="12191999" cy="6776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2. Capture Object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Pilih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element yang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mau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di spy pada section All Objects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checklist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otomatis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section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Captured Objects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dan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Object Properties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terisi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2"/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Captured Objects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element yang di capture/spy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Object Properties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customize element yang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captured object</a:t>
            </a:r>
          </a:p>
          <a:p>
            <a:pPr marL="914400" lvl="2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Untuk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menyimpan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klik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i="1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Add to Object Repository</a:t>
            </a: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4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9E2D-94CC-D920-07A4-9F35D990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Video </a:t>
            </a:r>
            <a:r>
              <a:rPr lang="en-US" sz="2400" dirty="0" err="1">
                <a:solidFill>
                  <a:schemeClr val="bg1"/>
                </a:solidFill>
                <a:latin typeface="Georgia" panose="02040502050405020303" pitchFamily="18" charset="0"/>
              </a:rPr>
              <a:t>prosess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capture object</a:t>
            </a:r>
          </a:p>
        </p:txBody>
      </p:sp>
      <p:pic>
        <p:nvPicPr>
          <p:cNvPr id="4" name="bandicam 2022-06-06 21-37-53-206">
            <a:hlinkClick r:id="" action="ppaction://media"/>
            <a:extLst>
              <a:ext uri="{FF2B5EF4-FFF2-40B4-BE49-F238E27FC236}">
                <a16:creationId xmlns:a16="http://schemas.microsoft.com/office/drawing/2014/main" id="{95182279-C0C8-6AD0-A932-DBE0B7F3FD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374" y="1855005"/>
            <a:ext cx="8151922" cy="4603668"/>
          </a:xfrm>
        </p:spPr>
      </p:pic>
    </p:spTree>
    <p:extLst>
      <p:ext uri="{BB962C8B-B14F-4D97-AF65-F5344CB8AC3E}">
        <p14:creationId xmlns:p14="http://schemas.microsoft.com/office/powerpoint/2010/main" val="3875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DAC6-1BF0-E26F-41DE-87D3FD34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4" y="682906"/>
            <a:ext cx="10903351" cy="56021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SPY Mobile Pada Test Case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Hasil spy yang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disimpan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akan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masuk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ke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Object Repository</a:t>
            </a:r>
          </a:p>
          <a:p>
            <a:pPr lvl="1"/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Untuk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menambahkan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element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hasil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spy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bisa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dilakukan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secara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i="1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drag &amp; drop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ke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b="1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Object 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yang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ada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didalam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testcase (Bisa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dilihat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melalui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gif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dibawah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sz="2000" dirty="0" err="1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ini</a:t>
            </a:r>
            <a:r>
              <a:rPr lang="en-US" sz="2000" dirty="0">
                <a:solidFill>
                  <a:srgbClr val="161616"/>
                </a:solidFill>
                <a:latin typeface="Work Sans"/>
                <a:ea typeface="Work Sans"/>
                <a:cs typeface="Work Sans"/>
                <a:sym typeface="Work Sans"/>
              </a:rPr>
              <a:t>).</a:t>
            </a:r>
          </a:p>
          <a:p>
            <a:pPr lvl="1"/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3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F5E2-034E-DC7D-8888-0FE18F0B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4" y="104172"/>
            <a:ext cx="10833903" cy="5687029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Video </a:t>
            </a:r>
            <a:r>
              <a:rPr lang="en-US" sz="2400" dirty="0" err="1">
                <a:solidFill>
                  <a:schemeClr val="bg1"/>
                </a:solidFill>
                <a:latin typeface="Georgia" panose="02040502050405020303" pitchFamily="18" charset="0"/>
              </a:rPr>
              <a:t>Pengaplikasian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 SPY Pada Test Case</a:t>
            </a:r>
          </a:p>
          <a:p>
            <a:pPr marL="457200" lvl="1" indent="0" algn="ctr">
              <a:buNone/>
            </a:pP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bandicam 2022-06-06 22-06-55-656">
            <a:hlinkClick r:id="" action="ppaction://media"/>
            <a:extLst>
              <a:ext uri="{FF2B5EF4-FFF2-40B4-BE49-F238E27FC236}">
                <a16:creationId xmlns:a16="http://schemas.microsoft.com/office/drawing/2014/main" id="{468450B6-FA1F-65CB-4FFA-35439822E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661" y="1414039"/>
            <a:ext cx="8994697" cy="50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A220-93C2-7E87-B61D-9F9B97AD7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0"/>
            <a:ext cx="10972800" cy="6400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Tampak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Pada Device/Emulator </a:t>
            </a:r>
            <a:r>
              <a:rPr lang="en-US" dirty="0" err="1">
                <a:solidFill>
                  <a:schemeClr val="bg1"/>
                </a:solidFill>
                <a:latin typeface="Georgia" panose="02040502050405020303" pitchFamily="18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 Running Test Case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WhatsApp Video 2022-06-06 at 22.13.18">
            <a:hlinkClick r:id="" action="ppaction://media"/>
            <a:extLst>
              <a:ext uri="{FF2B5EF4-FFF2-40B4-BE49-F238E27FC236}">
                <a16:creationId xmlns:a16="http://schemas.microsoft.com/office/drawing/2014/main" id="{FB1C1C02-890B-3868-5E7A-975776443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9874" y="862848"/>
            <a:ext cx="2966190" cy="56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</TotalTime>
  <Words>166</Words>
  <Application>Microsoft Office PowerPoint</Application>
  <PresentationFormat>Widescreen</PresentationFormat>
  <Paragraphs>19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Georgia</vt:lpstr>
      <vt:lpstr>Tw Cen MT</vt:lpstr>
      <vt:lpstr>Work Sans</vt:lpstr>
      <vt:lpstr>Circuit</vt:lpstr>
      <vt:lpstr>          Tugas SPY Mobile Create Test Case </vt:lpstr>
      <vt:lpstr> Pada tugas kali ini saya kan mendemonstrasikan, bagaimana cara membuat spy mobile test case serta cara memakainya melalui ilustrasi potongan video. </vt:lpstr>
      <vt:lpstr>PowerPoint Presentation</vt:lpstr>
      <vt:lpstr>Video prosess capture object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     Tugas SPY Mobile Create Test Case </dc:title>
  <dc:creator>Tantowi Jauhari</dc:creator>
  <cp:lastModifiedBy>Tantowi Jauhari</cp:lastModifiedBy>
  <cp:revision>1</cp:revision>
  <dcterms:created xsi:type="dcterms:W3CDTF">2022-06-06T15:19:52Z</dcterms:created>
  <dcterms:modified xsi:type="dcterms:W3CDTF">2022-06-06T15:53:23Z</dcterms:modified>
</cp:coreProperties>
</file>